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4" r:id="rId1"/>
  </p:sldMasterIdLst>
  <p:notesMasterIdLst>
    <p:notesMasterId r:id="rId11"/>
  </p:notesMasterIdLst>
  <p:sldIdLst>
    <p:sldId id="528" r:id="rId2"/>
    <p:sldId id="529" r:id="rId3"/>
    <p:sldId id="530" r:id="rId4"/>
    <p:sldId id="531" r:id="rId5"/>
    <p:sldId id="537" r:id="rId6"/>
    <p:sldId id="533" r:id="rId7"/>
    <p:sldId id="538" r:id="rId8"/>
    <p:sldId id="535" r:id="rId9"/>
    <p:sldId id="53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B32"/>
    <a:srgbClr val="37573A"/>
    <a:srgbClr val="CCECFF"/>
    <a:srgbClr val="32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657" autoAdjust="0"/>
  </p:normalViewPr>
  <p:slideViewPr>
    <p:cSldViewPr snapToGrid="0">
      <p:cViewPr>
        <p:scale>
          <a:sx n="77" d="100"/>
          <a:sy n="77" d="100"/>
        </p:scale>
        <p:origin x="-48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ADDC16C5-4F72-0623-FA0C-0B7C44A389F4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998538"/>
            <a:ext cx="8153400" cy="1600200"/>
            <a:chOff x="0" y="0"/>
            <a:chExt cx="16306799" cy="3200400"/>
          </a:xfrm>
        </p:grpSpPr>
        <p:sp>
          <p:nvSpPr>
            <p:cNvPr id="3" name="Arc 3">
              <a:extLst>
                <a:ext uri="{FF2B5EF4-FFF2-40B4-BE49-F238E27FC236}">
                  <a16:creationId xmlns:a16="http://schemas.microsoft.com/office/drawing/2014/main" xmlns="" id="{A9B23A57-A9CB-E612-443D-87E911F9F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2009" y="0"/>
              <a:ext cx="5724791" cy="3200401"/>
            </a:xfrm>
            <a:custGeom>
              <a:avLst/>
              <a:gdLst>
                <a:gd name="T0" fmla="*/ 2862396 w 21600"/>
                <a:gd name="T1" fmla="*/ 1600201 h 21600"/>
                <a:gd name="T2" fmla="*/ 2862396 w 21600"/>
                <a:gd name="T3" fmla="*/ 1600201 h 21600"/>
                <a:gd name="T4" fmla="*/ 2862396 w 21600"/>
                <a:gd name="T5" fmla="*/ 1600201 h 21600"/>
                <a:gd name="T6" fmla="*/ 2862396 w 21600"/>
                <a:gd name="T7" fmla="*/ 16002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1" y="21600"/>
                  </a:cubicBezTo>
                  <a:lnTo>
                    <a:pt x="1" y="108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39" tIns="91439" rIns="91439" bIns="91439"/>
            <a:lstStyle/>
            <a:p>
              <a:endParaRPr lang="en-US" sz="1800"/>
            </a:p>
          </p:txBody>
        </p:sp>
        <p:sp>
          <p:nvSpPr>
            <p:cNvPr id="4" name="Arc 4">
              <a:extLst>
                <a:ext uri="{FF2B5EF4-FFF2-40B4-BE49-F238E27FC236}">
                  <a16:creationId xmlns:a16="http://schemas.microsoft.com/office/drawing/2014/main" xmlns="" id="{3410AE6E-02A9-0C42-C9AC-9B8AC8934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5959" y="330199"/>
              <a:ext cx="5724791" cy="2540001"/>
            </a:xfrm>
            <a:custGeom>
              <a:avLst/>
              <a:gdLst>
                <a:gd name="T0" fmla="*/ 2862396 w 21600"/>
                <a:gd name="T1" fmla="*/ 1270001 h 21600"/>
                <a:gd name="T2" fmla="*/ 2862396 w 21600"/>
                <a:gd name="T3" fmla="*/ 1270001 h 21600"/>
                <a:gd name="T4" fmla="*/ 2862396 w 21600"/>
                <a:gd name="T5" fmla="*/ 1270001 h 21600"/>
                <a:gd name="T6" fmla="*/ 2862396 w 21600"/>
                <a:gd name="T7" fmla="*/ 12700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1" y="21600"/>
                  </a:cubicBezTo>
                  <a:lnTo>
                    <a:pt x="1" y="108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39" tIns="91439" rIns="91439" bIns="91439"/>
            <a:lstStyle/>
            <a:p>
              <a:endParaRPr lang="en-US" sz="1800"/>
            </a:p>
          </p:txBody>
        </p:sp>
        <p:sp>
          <p:nvSpPr>
            <p:cNvPr id="5" name="Arc 5">
              <a:extLst>
                <a:ext uri="{FF2B5EF4-FFF2-40B4-BE49-F238E27FC236}">
                  <a16:creationId xmlns:a16="http://schemas.microsoft.com/office/drawing/2014/main" xmlns="" id="{758D60F7-1235-CF2D-73E7-9E533C66A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0234" y="771524"/>
              <a:ext cx="5721616" cy="1657351"/>
            </a:xfrm>
            <a:custGeom>
              <a:avLst/>
              <a:gdLst>
                <a:gd name="T0" fmla="*/ 2860808 w 21600"/>
                <a:gd name="T1" fmla="*/ 828676 h 21600"/>
                <a:gd name="T2" fmla="*/ 2860808 w 21600"/>
                <a:gd name="T3" fmla="*/ 828676 h 21600"/>
                <a:gd name="T4" fmla="*/ 2860808 w 21600"/>
                <a:gd name="T5" fmla="*/ 828676 h 21600"/>
                <a:gd name="T6" fmla="*/ 2860808 w 21600"/>
                <a:gd name="T7" fmla="*/ 82867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1" y="21600"/>
                  </a:cubicBezTo>
                  <a:lnTo>
                    <a:pt x="1" y="108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39" tIns="91439" rIns="91439" bIns="91439"/>
            <a:lstStyle/>
            <a:p>
              <a:endParaRPr lang="en-US" sz="1800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xmlns="" id="{7AC2A3CB-731D-8686-19EE-0B73AEE6B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19225"/>
              <a:ext cx="15836900" cy="330200"/>
            </a:xfrm>
            <a:prstGeom prst="roundRect">
              <a:avLst>
                <a:gd name="adj" fmla="val 49995"/>
              </a:avLst>
            </a:prstGeom>
            <a:gradFill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39" tIns="91439" rIns="91439" bIns="91439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defRPr>
              </a:lvl9pPr>
            </a:lstStyle>
            <a:p>
              <a:endParaRPr lang="en-US" altLang="en-US" sz="1800">
                <a:solidFill>
                  <a:srgbClr val="FFFFCC"/>
                </a:solidFill>
              </a:endParaRPr>
            </a:p>
          </p:txBody>
        </p:sp>
      </p:grp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2209800" y="2286000"/>
            <a:ext cx="7772400" cy="114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Tx/>
              <a:buSzTx/>
              <a:buNone/>
            </a:lvl1pPr>
            <a:lvl2pPr>
              <a:spcBef>
                <a:spcPts val="0"/>
              </a:spcBef>
              <a:buClrTx/>
            </a:lvl2pPr>
            <a:lvl3pPr>
              <a:spcBef>
                <a:spcPts val="0"/>
              </a:spcBef>
              <a:buClrTx/>
            </a:lvl3pPr>
            <a:lvl4pPr>
              <a:spcBef>
                <a:spcPts val="0"/>
              </a:spcBef>
              <a:buClrTx/>
            </a:lvl4pPr>
            <a:lvl5pPr>
              <a:spcBef>
                <a:spcPts val="0"/>
              </a:spcBef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xmlns="" id="{574C8809-27FF-C940-00FF-7DAA2C4C71A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04581-703F-4A28-96E8-18F75F38A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3791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3316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t>Title Text</a:t>
            </a:r>
          </a:p>
        </p:txBody>
      </p:sp>
      <p:sp>
        <p:nvSpPr>
          <p:cNvPr id="9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316288" y="612775"/>
            <a:ext cx="5486400" cy="4114800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 lvl="0"/>
            <a:endParaRPr noProof="0">
              <a:sym typeface="Times New Roman"/>
            </a:endParaRP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16288" y="5367339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25"/>
              </a:spcBef>
              <a:buClrTx/>
              <a:buSzTx/>
              <a:buNone/>
              <a:defRPr sz="1050"/>
            </a:lvl1pPr>
            <a:lvl2pPr marL="0" indent="171450">
              <a:spcBef>
                <a:spcPts val="225"/>
              </a:spcBef>
              <a:buClrTx/>
              <a:buSzTx/>
              <a:buNone/>
              <a:defRPr sz="1050"/>
            </a:lvl2pPr>
            <a:lvl3pPr marL="0" indent="342900">
              <a:spcBef>
                <a:spcPts val="225"/>
              </a:spcBef>
              <a:buClrTx/>
              <a:buSzTx/>
              <a:buNone/>
              <a:defRPr sz="1050"/>
            </a:lvl3pPr>
            <a:lvl4pPr marL="0" indent="514350">
              <a:spcBef>
                <a:spcPts val="225"/>
              </a:spcBef>
              <a:buClrTx/>
              <a:buSzTx/>
              <a:buNone/>
              <a:defRPr sz="1050"/>
            </a:lvl4pPr>
            <a:lvl5pPr marL="0" indent="685800">
              <a:spcBef>
                <a:spcPts val="225"/>
              </a:spcBef>
              <a:buClrTx/>
              <a:buSzTx/>
              <a:buNone/>
              <a:defRPr sz="10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B3290A94-E8BC-3FF0-5BB8-A2713B3A57A9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58E4A-62FA-450B-9472-0C89E43B4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1664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09800" y="20574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7A34631C-2B91-3E60-14E8-A257B9B47BB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D503B-1098-4E59-900B-09029AB72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748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09800" y="20574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FF087981-D939-0BC3-8BA6-C9A104354C3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24E207-F751-4C4D-AF98-6173F25AE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2747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2246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46313" y="2906713"/>
            <a:ext cx="7772400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338"/>
              </a:spcBef>
              <a:buClrTx/>
              <a:buSzTx/>
              <a:buNone/>
              <a:defRPr sz="1500"/>
            </a:lvl1pPr>
            <a:lvl2pPr marL="0" indent="171450">
              <a:spcBef>
                <a:spcPts val="338"/>
              </a:spcBef>
              <a:buClrTx/>
              <a:buSzTx/>
              <a:buNone/>
              <a:defRPr sz="1500"/>
            </a:lvl2pPr>
            <a:lvl3pPr marL="0" indent="342900">
              <a:spcBef>
                <a:spcPts val="338"/>
              </a:spcBef>
              <a:buClrTx/>
              <a:buSzTx/>
              <a:buNone/>
              <a:defRPr sz="1500"/>
            </a:lvl3pPr>
            <a:lvl4pPr marL="0" indent="514350">
              <a:spcBef>
                <a:spcPts val="338"/>
              </a:spcBef>
              <a:buClrTx/>
              <a:buSzTx/>
              <a:buNone/>
              <a:defRPr sz="1500"/>
            </a:lvl4pPr>
            <a:lvl5pPr marL="0" indent="685800">
              <a:spcBef>
                <a:spcPts val="338"/>
              </a:spcBef>
              <a:buClrTx/>
              <a:buSzTx/>
              <a:buNone/>
              <a:defRPr sz="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C7DA063B-0F77-5E18-6545-AEB2162AA5A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B39A9-A485-4CC3-945B-82A9751808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8345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9800" y="20574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8"/>
              </a:spcBef>
              <a:defRPr sz="2100"/>
            </a:lvl1pPr>
            <a:lvl2pPr marL="421481" indent="-250031">
              <a:spcBef>
                <a:spcPts val="488"/>
              </a:spcBef>
              <a:defRPr sz="2100"/>
            </a:lvl2pPr>
            <a:lvl3pPr marL="582930" indent="-240030">
              <a:spcBef>
                <a:spcPts val="488"/>
              </a:spcBef>
              <a:defRPr sz="2100"/>
            </a:lvl3pPr>
            <a:lvl4pPr marL="781050" indent="-266700">
              <a:spcBef>
                <a:spcPts val="488"/>
              </a:spcBef>
              <a:defRPr sz="2100"/>
            </a:lvl4pPr>
            <a:lvl5pPr marL="952500" indent="-266700">
              <a:spcBef>
                <a:spcPts val="488"/>
              </a:spcBef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EFCC4CAB-8BC9-25B5-1E35-3CB3F986D90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D290D-1725-4A35-B020-3B6F22BA9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3305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201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13"/>
              </a:spcBef>
              <a:buClrTx/>
              <a:buSzTx/>
              <a:buNone/>
              <a:defRPr sz="1800" b="1"/>
            </a:lvl1pPr>
            <a:lvl2pPr marL="0" indent="171450">
              <a:spcBef>
                <a:spcPts val="413"/>
              </a:spcBef>
              <a:buClrTx/>
              <a:buSzTx/>
              <a:buNone/>
              <a:defRPr sz="1800" b="1"/>
            </a:lvl2pPr>
            <a:lvl3pPr marL="0" indent="342900">
              <a:spcBef>
                <a:spcPts val="413"/>
              </a:spcBef>
              <a:buClrTx/>
              <a:buSzTx/>
              <a:buNone/>
              <a:defRPr sz="1800" b="1"/>
            </a:lvl3pPr>
            <a:lvl4pPr marL="0" indent="514350">
              <a:spcBef>
                <a:spcPts val="413"/>
              </a:spcBef>
              <a:buClrTx/>
              <a:buSzTx/>
              <a:buNone/>
              <a:defRPr sz="1800" b="1"/>
            </a:lvl4pPr>
            <a:lvl5pPr marL="0" indent="685800">
              <a:spcBef>
                <a:spcPts val="413"/>
              </a:spcBef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69026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13"/>
              </a:spcBef>
              <a:buClrTx/>
              <a:buSzTx/>
              <a:buNone/>
              <a:defRPr sz="4800" b="1"/>
            </a:lvl1pPr>
          </a:lstStyle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853F4F04-7657-626C-5C3D-34572CFDB05D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6B4FF-7D6B-4810-A6AD-94A875663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706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43CA04E0-1811-269F-9F66-4737375B5B4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E68F3-03E2-43FF-9CF6-E0869D0EF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96941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95B04113-7CCE-285A-4BAA-2E3671C0532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B36EB-7E2E-4F41-957B-38855CC83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63438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981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99050" y="273051"/>
            <a:ext cx="5111751" cy="5853113"/>
          </a:xfrm>
          <a:prstGeom prst="rect">
            <a:avLst/>
          </a:prstGeom>
        </p:spPr>
        <p:txBody>
          <a:bodyPr>
            <a:normAutofit/>
          </a:bodyPr>
          <a:lstStyle>
            <a:lvl2pPr marL="416378" indent="-244928"/>
            <a:lvl3pPr marL="571500" indent="-228600"/>
            <a:lvl4pPr marL="788670" indent="-274320"/>
            <a:lvl5pPr marL="960120" indent="-27432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981201" y="1435101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25"/>
              </a:spcBef>
              <a:buClrTx/>
              <a:buSzTx/>
              <a:buNone/>
              <a:defRPr sz="2800"/>
            </a:lvl1pPr>
          </a:lstStyle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28BA5F6A-7E85-AE0D-EEDE-FD736B85DB2F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295CE-7476-4AEC-8CC3-A76F534F8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7413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Text">
            <a:extLst>
              <a:ext uri="{FF2B5EF4-FFF2-40B4-BE49-F238E27FC236}">
                <a16:creationId xmlns:a16="http://schemas.microsoft.com/office/drawing/2014/main" xmlns="" id="{79B3033C-C5FE-CF97-A780-3DE5656D6F0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09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2075" tIns="92075" rIns="92075" bIns="9207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Title Text</a:t>
            </a:r>
          </a:p>
        </p:txBody>
      </p:sp>
      <p:sp>
        <p:nvSpPr>
          <p:cNvPr id="5123" name="Body Level One…">
            <a:extLst>
              <a:ext uri="{FF2B5EF4-FFF2-40B4-BE49-F238E27FC236}">
                <a16:creationId xmlns:a16="http://schemas.microsoft.com/office/drawing/2014/main" xmlns="" id="{5C1162ED-75A4-BA12-A399-BE76F224D6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981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92075" tIns="92075" rIns="92075" bIns="92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Body Level One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Body Level Two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Body Level Three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Body Level Four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Body Level Five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0774AD53-E9B3-F970-F055-7D2EDFBC5A7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40440" y="6248401"/>
            <a:ext cx="341760" cy="338552"/>
          </a:xfrm>
          <a:prstGeom prst="rect">
            <a:avLst/>
          </a:prstGeom>
          <a:ln w="25400">
            <a:miter lim="400000"/>
          </a:ln>
        </p:spPr>
        <p:txBody>
          <a:bodyPr vert="horz" wrap="none" lIns="91440" tIns="91439" rIns="91440" bIns="91439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CC1B9803-E128-45D4-BEF8-EAF0DC8C1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31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</p:sldLayoutIdLst>
  <p:transition spd="med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rgbClr val="FFCC66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rgbClr val="FFCC66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rgbClr val="FFCC66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rgbClr val="FFCC66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rgbClr val="FFCC66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5pPr>
      <a:lvl6pPr marL="0" marR="0" indent="17145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3429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51435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6858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257175" indent="-257175" algn="l" defTabSz="685800" rtl="0" eaLnBrk="0" fontAlgn="base" hangingPunct="0">
        <a:spcBef>
          <a:spcPts val="563"/>
        </a:spcBef>
        <a:spcAft>
          <a:spcPct val="0"/>
        </a:spcAft>
        <a:buClr>
          <a:srgbClr val="FFCC66"/>
        </a:buClr>
        <a:buSzPct val="100000"/>
        <a:buChar char="•"/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1pPr>
      <a:lvl2pPr marL="385763" indent="-214313" algn="l" defTabSz="685800" rtl="0" eaLnBrk="0" fontAlgn="base" hangingPunct="0">
        <a:spcBef>
          <a:spcPts val="563"/>
        </a:spcBef>
        <a:spcAft>
          <a:spcPct val="0"/>
        </a:spcAft>
        <a:buClr>
          <a:srgbClr val="FFCC66"/>
        </a:buClr>
        <a:buSzPct val="100000"/>
        <a:buChar char="–"/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2pPr>
      <a:lvl3pPr marL="514350" indent="-171450" algn="l" defTabSz="685800" rtl="0" eaLnBrk="0" fontAlgn="base" hangingPunct="0">
        <a:spcBef>
          <a:spcPts val="563"/>
        </a:spcBef>
        <a:spcAft>
          <a:spcPct val="0"/>
        </a:spcAft>
        <a:buClr>
          <a:srgbClr val="FFCC66"/>
        </a:buClr>
        <a:buSzPct val="100000"/>
        <a:buChar char="•"/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3pPr>
      <a:lvl4pPr marL="685800" indent="-171450" algn="l" defTabSz="685800" rtl="0" eaLnBrk="0" fontAlgn="base" hangingPunct="0">
        <a:spcBef>
          <a:spcPts val="563"/>
        </a:spcBef>
        <a:spcAft>
          <a:spcPct val="0"/>
        </a:spcAft>
        <a:buClr>
          <a:srgbClr val="FFCC66"/>
        </a:buClr>
        <a:buSzPct val="100000"/>
        <a:buChar char="–"/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4pPr>
      <a:lvl5pPr marL="857250" indent="-171450" algn="l" defTabSz="685800" rtl="0" eaLnBrk="0" fontAlgn="base" hangingPunct="0">
        <a:spcBef>
          <a:spcPts val="563"/>
        </a:spcBef>
        <a:spcAft>
          <a:spcPct val="0"/>
        </a:spcAft>
        <a:buClr>
          <a:srgbClr val="FFCC66"/>
        </a:buClr>
        <a:buSzPct val="100000"/>
        <a:buChar char="•"/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5pPr>
      <a:lvl6pPr marL="1028700" marR="0" indent="-171450" algn="l" defTabSz="685800" rtl="0" latinLnBrk="0">
        <a:lnSpc>
          <a:spcPct val="100000"/>
        </a:lnSpc>
        <a:spcBef>
          <a:spcPts val="563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1200150" marR="0" indent="-171450" algn="l" defTabSz="685800" rtl="0" latinLnBrk="0">
        <a:lnSpc>
          <a:spcPct val="100000"/>
        </a:lnSpc>
        <a:spcBef>
          <a:spcPts val="563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1371600" marR="0" indent="-171450" algn="l" defTabSz="685800" rtl="0" latinLnBrk="0">
        <a:lnSpc>
          <a:spcPct val="100000"/>
        </a:lnSpc>
        <a:spcBef>
          <a:spcPts val="563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1543050" marR="0" indent="-171450" algn="l" defTabSz="685800" rtl="0" latinLnBrk="0">
        <a:lnSpc>
          <a:spcPct val="100000"/>
        </a:lnSpc>
        <a:spcBef>
          <a:spcPts val="563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sz="2400" b="0" i="0" u="none" strike="noStrike" cap="none" spc="0" baseline="0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71450" algn="r" defTabSz="6858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42900" algn="r" defTabSz="6858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514350" algn="r" defTabSz="6858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685800" algn="r" defTabSz="6858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857250" algn="r" defTabSz="6858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028700" algn="r" defTabSz="6858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200150" algn="r" defTabSz="6858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371600" algn="r" defTabSz="6858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0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2">
            <a:extLst>
              <a:ext uri="{FF2B5EF4-FFF2-40B4-BE49-F238E27FC236}">
                <a16:creationId xmlns:a16="http://schemas.microsoft.com/office/drawing/2014/main" xmlns="" id="{0DBE10E7-F1CB-C00B-D5D3-7B5EC86F2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7201" y="838200"/>
            <a:ext cx="5872163" cy="2724150"/>
          </a:xfr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6800" b="1" dirty="0">
                <a:solidFill>
                  <a:srgbClr val="0629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zh-CN" altLang="en-US" sz="5400" b="1" dirty="0">
                <a:solidFill>
                  <a:srgbClr val="062980"/>
                </a:solidFill>
                <a:latin typeface="Helvetica" panose="020B0604020202020204" pitchFamily="34" charset="0"/>
                <a:ea typeface="SimSun" panose="02010600030101010101" pitchFamily="2" charset="-122"/>
                <a:cs typeface="Helvetica" panose="020B0604020202020204" pitchFamily="34" charset="0"/>
                <a:sym typeface="Helvetica" panose="020B0604020202020204" pitchFamily="34" charset="0"/>
              </a:rPr>
              <a:t>耶穌愛我</a:t>
            </a:r>
            <a:r>
              <a:rPr lang="en-US" altLang="en-US" sz="5400" b="1" dirty="0">
                <a:solidFill>
                  <a:srgbClr val="0629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/>
            </a:r>
            <a:br>
              <a:rPr lang="en-US" altLang="en-US" sz="5400" b="1" dirty="0">
                <a:solidFill>
                  <a:srgbClr val="0629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</a:br>
            <a:r>
              <a:rPr lang="en-US" altLang="en-US" sz="5400" b="1" dirty="0">
                <a:solidFill>
                  <a:srgbClr val="0629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Jesus </a:t>
            </a:r>
            <a:r>
              <a:rPr lang="en-US" altLang="zh-CN" sz="5400" b="1" dirty="0">
                <a:solidFill>
                  <a:srgbClr val="062980"/>
                </a:solidFill>
                <a:latin typeface="Helvetica" panose="020B0604020202020204" pitchFamily="34" charset="0"/>
                <a:ea typeface="SimSun" panose="02010600030101010101" pitchFamily="2" charset="-122"/>
                <a:cs typeface="Helvetica" panose="020B0604020202020204" pitchFamily="34" charset="0"/>
                <a:sym typeface="Helvetica" panose="020B0604020202020204" pitchFamily="34" charset="0"/>
              </a:rPr>
              <a:t>Loves Me</a:t>
            </a:r>
            <a:endParaRPr lang="en-US" altLang="en-US" sz="5400" b="1" dirty="0">
              <a:solidFill>
                <a:srgbClr val="062980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9" name="S290">
            <a:extLst>
              <a:ext uri="{FF2B5EF4-FFF2-40B4-BE49-F238E27FC236}">
                <a16:creationId xmlns:a16="http://schemas.microsoft.com/office/drawing/2014/main" xmlns="" id="{4F439C96-83B6-819D-0613-9AFDEEE59014}"/>
              </a:ext>
            </a:extLst>
          </p:cNvPr>
          <p:cNvSpPr txBox="1"/>
          <p:nvPr/>
        </p:nvSpPr>
        <p:spPr>
          <a:xfrm>
            <a:off x="3044825" y="1706563"/>
            <a:ext cx="184150" cy="577850"/>
          </a:xfrm>
          <a:prstGeom prst="rect">
            <a:avLst/>
          </a:prstGeom>
          <a:ln w="25400">
            <a:miter lim="400000"/>
          </a:ln>
        </p:spPr>
        <p:txBody>
          <a:bodyPr wrap="none" tIns="34290" bIns="34290">
            <a:spAutoFit/>
          </a:bodyPr>
          <a:lstStyle/>
          <a:p>
            <a:pPr algn="ctr" defTabSz="685800" hangingPunct="0">
              <a:defRPr sz="4800" b="1">
                <a:solidFill>
                  <a:srgbClr val="FFFFFF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endParaRPr sz="3300" b="1" kern="0" dirty="0">
              <a:solidFill>
                <a:srgbClr val="FFFFFF"/>
              </a:solidFill>
              <a:latin typeface="全真楷書"/>
              <a:ea typeface="全真楷書"/>
              <a:cs typeface="全真楷書"/>
              <a:sym typeface="全真楷書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3">
            <a:extLst>
              <a:ext uri="{FF2B5EF4-FFF2-40B4-BE49-F238E27FC236}">
                <a16:creationId xmlns:a16="http://schemas.microsoft.com/office/drawing/2014/main" xmlns="" id="{EE5F0E7B-DFCD-4064-B989-EE636BDA69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95600" y="1371601"/>
            <a:ext cx="8496300" cy="4703763"/>
          </a:xfrm>
        </p:spPr>
        <p:txBody>
          <a:bodyPr anchor="ctr">
            <a:normAutofit fontScale="40000" lnSpcReduction="20000"/>
          </a:bodyPr>
          <a:lstStyle/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Jesus Loves me! this I know,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For the Bible tells me so;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Little ones to Him belong,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They are week but He is strong.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endParaRPr lang="en-US" altLang="zh-TW" sz="10530" b="1" dirty="0">
              <a:solidFill>
                <a:srgbClr val="062980"/>
              </a:solidFill>
              <a:latin typeface="全真楷書"/>
              <a:ea typeface="全真楷書"/>
              <a:cs typeface="全真楷書"/>
              <a:sym typeface="全真楷書"/>
            </a:endParaRP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84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耶穌愛我 我知道</a:t>
            </a:r>
            <a:r>
              <a:rPr lang="en-US" altLang="zh-TW" sz="84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84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因有聖書告訴我</a:t>
            </a:r>
            <a:r>
              <a:rPr lang="en-US" altLang="zh-TW" sz="84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;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84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凡小孩子主牧養</a:t>
            </a:r>
            <a:r>
              <a:rPr lang="en-US" altLang="zh-TW" sz="84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84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我雖軟弱主剛強</a:t>
            </a:r>
            <a:r>
              <a:rPr lang="en-US" altLang="zh-TW" sz="84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3">
            <a:extLst>
              <a:ext uri="{FF2B5EF4-FFF2-40B4-BE49-F238E27FC236}">
                <a16:creationId xmlns:a16="http://schemas.microsoft.com/office/drawing/2014/main" xmlns="" id="{4433F66A-38B9-402F-BC19-1DD02563A32D}"/>
              </a:ext>
            </a:extLst>
          </p:cNvPr>
          <p:cNvSpPr txBox="1"/>
          <p:nvPr/>
        </p:nvSpPr>
        <p:spPr>
          <a:xfrm>
            <a:off x="3978276" y="915988"/>
            <a:ext cx="6575425" cy="4703762"/>
          </a:xfrm>
          <a:prstGeom prst="rect">
            <a:avLst/>
          </a:prstGeom>
          <a:ln w="25400">
            <a:miter lim="400000"/>
          </a:ln>
        </p:spPr>
        <p:txBody>
          <a:bodyPr lIns="34528" tIns="34528" rIns="34528" bIns="34528" anchor="ctr">
            <a:normAutofit lnSpcReduction="10000"/>
          </a:bodyPr>
          <a:lstStyle/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The Bible tells me so.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有聖書告訴我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.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endParaRPr lang="en-US" altLang="zh-TW" sz="4095" b="1" kern="0" dirty="0">
              <a:solidFill>
                <a:srgbClr val="062980"/>
              </a:solidFill>
              <a:latin typeface="全真楷書"/>
              <a:ea typeface="全真楷書"/>
              <a:cs typeface="全真楷書"/>
              <a:sym typeface="全真楷書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3">
            <a:extLst>
              <a:ext uri="{FF2B5EF4-FFF2-40B4-BE49-F238E27FC236}">
                <a16:creationId xmlns:a16="http://schemas.microsoft.com/office/drawing/2014/main" xmlns="" id="{0C1AFE7E-F66C-C459-2CF9-C1E356CA3E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52800" y="915988"/>
            <a:ext cx="7200900" cy="4703762"/>
          </a:xfrm>
        </p:spPr>
        <p:txBody>
          <a:bodyPr anchor="ctr">
            <a:normAutofit fontScale="32500" lnSpcReduction="20000"/>
          </a:bodyPr>
          <a:lstStyle/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Jesus Loves me! </a:t>
            </a:r>
            <a:r>
              <a:rPr lang="en-US" altLang="zh-CN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Loves</a:t>
            </a:r>
            <a:r>
              <a:rPr lang="zh-CN" altLang="en-US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 </a:t>
            </a:r>
            <a:r>
              <a:rPr lang="en-US" altLang="zh-CN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me</a:t>
            </a:r>
            <a:r>
              <a:rPr lang="zh-CN" altLang="en-US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 </a:t>
            </a:r>
            <a:r>
              <a:rPr lang="en-US" altLang="zh-CN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still</a:t>
            </a: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Tho’ I’m very weak and ill;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That I might from sin be free,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Bled and died, upon the tree.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endParaRPr lang="en-US" altLang="zh-TW" sz="9000" b="1" dirty="0">
              <a:solidFill>
                <a:srgbClr val="062980"/>
              </a:solidFill>
              <a:latin typeface="全真楷書"/>
              <a:ea typeface="全真楷書"/>
              <a:cs typeface="全真楷書"/>
              <a:sym typeface="全真楷書"/>
            </a:endParaRP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耶穌愛我 </a:t>
            </a:r>
            <a:r>
              <a:rPr lang="zh-CN" altLang="en-US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永不变</a:t>
            </a:r>
            <a:r>
              <a:rPr lang="en-US" altLang="zh-TW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虽我软弱多疾病</a:t>
            </a:r>
            <a:r>
              <a:rPr lang="en-US" altLang="zh-TW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;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从今离罪得释放</a:t>
            </a:r>
            <a:r>
              <a:rPr lang="en-US" altLang="zh-TW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因主钉</a:t>
            </a:r>
            <a:r>
              <a:rPr lang="zh-TW" altLang="en-US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我</a:t>
            </a:r>
            <a:r>
              <a:rPr lang="zh-CN" altLang="en-US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十架上</a:t>
            </a:r>
            <a:r>
              <a:rPr lang="en-US" altLang="zh-TW" sz="9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3">
            <a:extLst>
              <a:ext uri="{FF2B5EF4-FFF2-40B4-BE49-F238E27FC236}">
                <a16:creationId xmlns:a16="http://schemas.microsoft.com/office/drawing/2014/main" xmlns="" id="{9918D95A-3696-4D59-E885-CA6E135D7456}"/>
              </a:ext>
            </a:extLst>
          </p:cNvPr>
          <p:cNvSpPr txBox="1"/>
          <p:nvPr/>
        </p:nvSpPr>
        <p:spPr>
          <a:xfrm>
            <a:off x="3978276" y="915988"/>
            <a:ext cx="6575425" cy="4703762"/>
          </a:xfrm>
          <a:prstGeom prst="rect">
            <a:avLst/>
          </a:prstGeom>
          <a:ln w="25400">
            <a:miter lim="400000"/>
          </a:ln>
        </p:spPr>
        <p:txBody>
          <a:bodyPr lIns="34528" tIns="34528" rIns="34528" bIns="34528" anchor="ctr">
            <a:normAutofit lnSpcReduction="10000"/>
          </a:bodyPr>
          <a:lstStyle/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The Bible tells me so.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有聖書告訴我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.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endParaRPr lang="en-US" altLang="zh-TW" sz="4095" b="1" kern="0" dirty="0">
              <a:solidFill>
                <a:srgbClr val="062980"/>
              </a:solidFill>
              <a:latin typeface="全真楷書"/>
              <a:ea typeface="全真楷書"/>
              <a:cs typeface="全真楷書"/>
              <a:sym typeface="全真楷書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3">
            <a:extLst>
              <a:ext uri="{FF2B5EF4-FFF2-40B4-BE49-F238E27FC236}">
                <a16:creationId xmlns:a16="http://schemas.microsoft.com/office/drawing/2014/main" xmlns="" id="{614FD9E1-C576-F5C1-A495-E74E2F5C45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78276" y="915988"/>
            <a:ext cx="6575425" cy="4703762"/>
          </a:xfrm>
        </p:spPr>
        <p:txBody>
          <a:bodyPr anchor="ctr">
            <a:normAutofit fontScale="32500" lnSpcReduction="20000"/>
          </a:bodyPr>
          <a:lstStyle/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Jesus loves me! He who died,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Heaven’s gate to open wide;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He will wash away my sin,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Let His little child come in.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endParaRPr lang="en-US" altLang="zh-CN" sz="10000" b="1" dirty="0">
              <a:solidFill>
                <a:srgbClr val="062980"/>
              </a:solidFill>
              <a:latin typeface="全真楷書"/>
              <a:ea typeface="全真楷書"/>
              <a:cs typeface="全真楷書"/>
              <a:sym typeface="全真楷書"/>
            </a:endParaRP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耶穌愛我</a:t>
            </a:r>
            <a:r>
              <a:rPr lang="en-US" altLang="zh-CN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 </a:t>
            </a:r>
            <a:r>
              <a:rPr lang="zh-CN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捨性命</a:t>
            </a:r>
            <a:r>
              <a:rPr lang="en-US" altLang="zh-CN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將我罪惡洗乾淨</a:t>
            </a:r>
            <a:r>
              <a:rPr lang="en-US" altLang="zh-CN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;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天上榮門為我開</a:t>
            </a:r>
            <a:r>
              <a:rPr lang="en-US" altLang="zh-CN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把祂小羊引進來</a:t>
            </a:r>
            <a:r>
              <a:rPr lang="en-US" altLang="zh-CN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3">
            <a:extLst>
              <a:ext uri="{FF2B5EF4-FFF2-40B4-BE49-F238E27FC236}">
                <a16:creationId xmlns:a16="http://schemas.microsoft.com/office/drawing/2014/main" xmlns="" id="{7FF7F3A1-E0BB-EA8E-7926-E34F60200E96}"/>
              </a:ext>
            </a:extLst>
          </p:cNvPr>
          <p:cNvSpPr txBox="1"/>
          <p:nvPr/>
        </p:nvSpPr>
        <p:spPr>
          <a:xfrm>
            <a:off x="3978276" y="915988"/>
            <a:ext cx="6575425" cy="4703762"/>
          </a:xfrm>
          <a:prstGeom prst="rect">
            <a:avLst/>
          </a:prstGeom>
          <a:ln w="25400">
            <a:miter lim="400000"/>
          </a:ln>
        </p:spPr>
        <p:txBody>
          <a:bodyPr lIns="34528" tIns="34528" rIns="34528" bIns="34528" anchor="ctr">
            <a:normAutofit lnSpcReduction="10000"/>
          </a:bodyPr>
          <a:lstStyle/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The Bible tells me so.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有聖書告訴我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.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endParaRPr lang="en-US" altLang="zh-TW" sz="4095" b="1" kern="0" dirty="0">
              <a:solidFill>
                <a:srgbClr val="062980"/>
              </a:solidFill>
              <a:latin typeface="全真楷書"/>
              <a:ea typeface="全真楷書"/>
              <a:cs typeface="全真楷書"/>
              <a:sym typeface="全真楷書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3">
            <a:extLst>
              <a:ext uri="{FF2B5EF4-FFF2-40B4-BE49-F238E27FC236}">
                <a16:creationId xmlns:a16="http://schemas.microsoft.com/office/drawing/2014/main" xmlns="" id="{03E2EC0E-66EC-321A-DA58-75BB4EB4C6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52800" y="915988"/>
            <a:ext cx="7200900" cy="4703762"/>
          </a:xfrm>
        </p:spPr>
        <p:txBody>
          <a:bodyPr anchor="ctr">
            <a:normAutofit fontScale="32500" lnSpcReduction="20000"/>
          </a:bodyPr>
          <a:lstStyle/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Jesus Loves me! </a:t>
            </a:r>
            <a:r>
              <a:rPr lang="en-US" altLang="zh-CN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He will stay</a:t>
            </a: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Close beside me all the way;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Thou hast bled and died for me,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1053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I will hence-forth live for Thee.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endParaRPr lang="en-US" altLang="zh-TW" sz="10000" b="1" dirty="0">
              <a:solidFill>
                <a:srgbClr val="062980"/>
              </a:solidFill>
              <a:latin typeface="全真楷書"/>
              <a:ea typeface="全真楷書"/>
              <a:cs typeface="全真楷書"/>
              <a:sym typeface="全真楷書"/>
            </a:endParaRP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耶穌愛我 </a:t>
            </a:r>
            <a:r>
              <a:rPr lang="zh-CN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到永远</a:t>
            </a:r>
            <a:r>
              <a:rPr lang="en-US" altLang="zh-TW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一生道路主陪伴</a:t>
            </a:r>
            <a:r>
              <a:rPr lang="en-US" altLang="zh-TW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;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主既为我罪舍命</a:t>
            </a:r>
            <a:r>
              <a:rPr lang="en-US" altLang="zh-TW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,</a:t>
            </a:r>
          </a:p>
          <a:p>
            <a:pPr marL="208312" indent="-208312" algn="ctr" defTabSz="555498" eaLnBrk="1" fontAlgn="auto" hangingPunct="1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Tx/>
              <a:buNone/>
              <a:defRPr sz="1053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CN" altLang="en-US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活着愿荣显主名</a:t>
            </a:r>
            <a:r>
              <a:rPr lang="en-US" altLang="zh-TW" sz="10000" b="1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3">
            <a:extLst>
              <a:ext uri="{FF2B5EF4-FFF2-40B4-BE49-F238E27FC236}">
                <a16:creationId xmlns:a16="http://schemas.microsoft.com/office/drawing/2014/main" xmlns="" id="{0D495A1B-999C-B500-C8F8-8AF68D9FB421}"/>
              </a:ext>
            </a:extLst>
          </p:cNvPr>
          <p:cNvSpPr txBox="1"/>
          <p:nvPr/>
        </p:nvSpPr>
        <p:spPr>
          <a:xfrm>
            <a:off x="3978276" y="915988"/>
            <a:ext cx="6575425" cy="4703762"/>
          </a:xfrm>
          <a:prstGeom prst="rect">
            <a:avLst/>
          </a:prstGeom>
          <a:ln w="25400">
            <a:miter lim="400000"/>
          </a:ln>
        </p:spPr>
        <p:txBody>
          <a:bodyPr lIns="34528" tIns="34528" rIns="34528" bIns="34528" anchor="ctr">
            <a:normAutofit lnSpcReduction="10000"/>
          </a:bodyPr>
          <a:lstStyle/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Yes, Jesus loves me 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en-US" altLang="zh-TW" sz="4095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The Bible tells me so.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主耶穌愛我 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!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rPr lang="zh-TW" altLang="en-US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有聖書告訴我</a:t>
            </a:r>
            <a:r>
              <a:rPr lang="en-US" altLang="zh-TW" sz="4000" b="1" kern="0" dirty="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rPr>
              <a:t>.</a:t>
            </a:r>
          </a:p>
          <a:p>
            <a:pPr marL="216027" indent="-216027" algn="ctr" defTabSz="576072" hangingPunct="0">
              <a:lnSpc>
                <a:spcPct val="90000"/>
              </a:lnSpc>
              <a:spcBef>
                <a:spcPts val="525"/>
              </a:spcBef>
              <a:buClr>
                <a:srgbClr val="FFCC66"/>
              </a:buClr>
              <a:defRPr sz="10920" b="1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endParaRPr lang="en-US" altLang="zh-TW" sz="4095" b="1" kern="0" dirty="0">
              <a:solidFill>
                <a:srgbClr val="062980"/>
              </a:solidFill>
              <a:latin typeface="全真楷書"/>
              <a:ea typeface="全真楷書"/>
              <a:cs typeface="全真楷書"/>
              <a:sym typeface="全真楷書"/>
            </a:endParaRPr>
          </a:p>
        </p:txBody>
      </p:sp>
      <p:sp>
        <p:nvSpPr>
          <p:cNvPr id="2" name="Heart">
            <a:extLst>
              <a:ext uri="{FF2B5EF4-FFF2-40B4-BE49-F238E27FC236}">
                <a16:creationId xmlns:a16="http://schemas.microsoft.com/office/drawing/2014/main" xmlns="" id="{14BE2844-693F-1EC0-B238-A224E668CDAB}"/>
              </a:ext>
            </a:extLst>
          </p:cNvPr>
          <p:cNvSpPr/>
          <p:nvPr/>
        </p:nvSpPr>
        <p:spPr>
          <a:xfrm>
            <a:off x="11588046" y="6342058"/>
            <a:ext cx="450131" cy="397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ED220D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_Fireball">
  <a:themeElements>
    <a:clrScheme name="1_Fireball">
      <a:dk1>
        <a:srgbClr val="5F5F5F"/>
      </a:dk1>
      <a:lt1>
        <a:srgbClr val="0000CC"/>
      </a:lt1>
      <a:dk2>
        <a:srgbClr val="A7A7A7"/>
      </a:dk2>
      <a:lt2>
        <a:srgbClr val="535353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0000FF"/>
      </a:hlink>
      <a:folHlink>
        <a:srgbClr val="FF00FF"/>
      </a:folHlink>
    </a:clrScheme>
    <a:fontScheme name="1_Firebal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Firebal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</TotalTime>
  <Words>449</Words>
  <Application>Microsoft Office PowerPoint</Application>
  <PresentationFormat>Custom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2_Fireball</vt:lpstr>
      <vt:lpstr> 耶穌愛我 Jesus Loves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258</cp:revision>
  <dcterms:created xsi:type="dcterms:W3CDTF">2018-06-05T19:05:47Z</dcterms:created>
  <dcterms:modified xsi:type="dcterms:W3CDTF">2024-04-21T03:11:25Z</dcterms:modified>
</cp:coreProperties>
</file>